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1036" y="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F076-1B07-4974-BC76-0300CD321BFC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68FA7-77D5-47E0-825B-869BEF167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19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F076-1B07-4974-BC76-0300CD321BFC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68FA7-77D5-47E0-825B-869BEF167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33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F076-1B07-4974-BC76-0300CD321BFC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68FA7-77D5-47E0-825B-869BEF167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64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F076-1B07-4974-BC76-0300CD321BFC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68FA7-77D5-47E0-825B-869BEF167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387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F076-1B07-4974-BC76-0300CD321BFC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68FA7-77D5-47E0-825B-869BEF167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186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F076-1B07-4974-BC76-0300CD321BFC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68FA7-77D5-47E0-825B-869BEF167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768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F076-1B07-4974-BC76-0300CD321BFC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68FA7-77D5-47E0-825B-869BEF167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6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F076-1B07-4974-BC76-0300CD321BFC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68FA7-77D5-47E0-825B-869BEF167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64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F076-1B07-4974-BC76-0300CD321BFC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68FA7-77D5-47E0-825B-869BEF167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902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F076-1B07-4974-BC76-0300CD321BFC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68FA7-77D5-47E0-825B-869BEF167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130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6F076-1B07-4974-BC76-0300CD321BFC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68FA7-77D5-47E0-825B-869BEF167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604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6F076-1B07-4974-BC76-0300CD321BFC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68FA7-77D5-47E0-825B-869BEF167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129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1862"/>
            <a:ext cx="8229600" cy="4482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E745E60-3BBE-4E38-A693-FAE3806DB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dirty="0"/>
              <a:t>GC-MS profile of FFA </a:t>
            </a:r>
            <a:r>
              <a:rPr lang="en-US" altLang="zh-CN"/>
              <a:t>in liver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333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GC-MS profile of FFA in epididymal fat pads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1862"/>
            <a:ext cx="8229600" cy="4482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0299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全屏显示(4:3)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GC-MS profile of FFA in liver</vt:lpstr>
      <vt:lpstr>GC-MS profile of FFA in epididymal fat pads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ISQ</dc:creator>
  <cp:lastModifiedBy>Vivianna Luo</cp:lastModifiedBy>
  <cp:revision>3</cp:revision>
  <dcterms:created xsi:type="dcterms:W3CDTF">2016-09-06T08:55:25Z</dcterms:created>
  <dcterms:modified xsi:type="dcterms:W3CDTF">2021-08-16T15:26:23Z</dcterms:modified>
</cp:coreProperties>
</file>